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6" r:id="rId5"/>
    <p:sldId id="257" r:id="rId6"/>
    <p:sldId id="258" r:id="rId7"/>
    <p:sldId id="261" r:id="rId8"/>
    <p:sldId id="260" r:id="rId9"/>
    <p:sldId id="25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BE5BF5-6743-4134-93E0-CDBFF41ACB06}" v="9" dt="2021-03-14T18:12:28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2"/>
  </p:normalViewPr>
  <p:slideViewPr>
    <p:cSldViewPr snapToGrid="0" snapToObjects="1">
      <p:cViewPr varScale="1">
        <p:scale>
          <a:sx n="90" d="100"/>
          <a:sy n="90" d="100"/>
        </p:scale>
        <p:origin x="2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ke Münchhofen" userId="S::ulrimuenc@by2417.schule-by.de::722f345d-7b95-4416-9730-b70f5d746c85" providerId="AD" clId="Web-{0CBE5BF5-6743-4134-93E0-CDBFF41ACB06}"/>
    <pc:docChg chg="modSld">
      <pc:chgData name="Ulrike Münchhofen" userId="S::ulrimuenc@by2417.schule-by.de::722f345d-7b95-4416-9730-b70f5d746c85" providerId="AD" clId="Web-{0CBE5BF5-6743-4134-93E0-CDBFF41ACB06}" dt="2021-03-14T18:12:24.962" v="3" actId="20577"/>
      <pc:docMkLst>
        <pc:docMk/>
      </pc:docMkLst>
      <pc:sldChg chg="modSp">
        <pc:chgData name="Ulrike Münchhofen" userId="S::ulrimuenc@by2417.schule-by.de::722f345d-7b95-4416-9730-b70f5d746c85" providerId="AD" clId="Web-{0CBE5BF5-6743-4134-93E0-CDBFF41ACB06}" dt="2021-03-14T18:12:24.962" v="3" actId="20577"/>
        <pc:sldMkLst>
          <pc:docMk/>
          <pc:sldMk cId="101223167" sldId="259"/>
        </pc:sldMkLst>
        <pc:spChg chg="mod">
          <ac:chgData name="Ulrike Münchhofen" userId="S::ulrimuenc@by2417.schule-by.de::722f345d-7b95-4416-9730-b70f5d746c85" providerId="AD" clId="Web-{0CBE5BF5-6743-4134-93E0-CDBFF41ACB06}" dt="2021-03-14T18:12:24.962" v="3" actId="20577"/>
          <ac:spMkLst>
            <pc:docMk/>
            <pc:sldMk cId="101223167" sldId="259"/>
            <ac:spMk id="5" creationId="{A3CB520C-DAC8-5448-B676-A7F7D39197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9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5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3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>
              <a:buFont typeface="+mj-lt"/>
              <a:buAutoNum type="arabicPeriod"/>
              <a:defRPr/>
            </a:lvl1pPr>
            <a:lvl2pPr marL="228600" indent="-228600">
              <a:buFont typeface="+mj-lt"/>
              <a:buAutoNum type="arabicPeriod"/>
              <a:defRPr/>
            </a:lvl2pPr>
            <a:lvl3pPr marL="228600">
              <a:buFont typeface="+mj-lt"/>
              <a:buAutoNum type="arabicPeriod"/>
              <a:defRPr/>
            </a:lvl3pPr>
            <a:lvl4pPr marL="228600" indent="-228600">
              <a:buFont typeface="+mj-lt"/>
              <a:buAutoNum type="arabicPeriod"/>
              <a:defRPr/>
            </a:lvl4pPr>
            <a:lvl5pPr marL="2286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2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0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2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4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6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2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3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+mj-lt"/>
        <a:buAutoNum type="arabicPeriod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E1BA79-2601-4B84-B06B-C190DD3BB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Document 14">
            <a:extLst>
              <a:ext uri="{FF2B5EF4-FFF2-40B4-BE49-F238E27FC236}">
                <a16:creationId xmlns:a16="http://schemas.microsoft.com/office/drawing/2014/main" id="{F1706A98-4A44-4A24-94AF-D17D535C5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455724" y="2105114"/>
            <a:ext cx="6858000" cy="2647778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6CCC428-34FD-B940-BD99-9A5DEB292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438" y="3221058"/>
            <a:ext cx="6226897" cy="2232199"/>
          </a:xfrm>
        </p:spPr>
        <p:txBody>
          <a:bodyPr anchor="t">
            <a:normAutofit fontScale="90000"/>
          </a:bodyPr>
          <a:lstStyle/>
          <a:p>
            <a:pPr algn="l"/>
            <a:r>
              <a:rPr lang="de-DE" dirty="0"/>
              <a:t>Rückblick</a:t>
            </a:r>
            <a:br>
              <a:rPr lang="de-DE" dirty="0"/>
            </a:br>
            <a:r>
              <a:rPr lang="de-DE" dirty="0"/>
              <a:t>Fragen</a:t>
            </a:r>
            <a:br>
              <a:rPr lang="de-DE" dirty="0"/>
            </a:br>
            <a:r>
              <a:rPr lang="de-DE" dirty="0"/>
              <a:t>Ausblick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A56BFF-476A-0843-AD36-FF69240E4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6380" y="1046763"/>
            <a:ext cx="5380226" cy="949544"/>
          </a:xfrm>
        </p:spPr>
        <p:txBody>
          <a:bodyPr anchor="b">
            <a:normAutofit/>
          </a:bodyPr>
          <a:lstStyle/>
          <a:p>
            <a:pPr algn="l"/>
            <a:r>
              <a:rPr lang="de-DE" sz="4800" dirty="0">
                <a:latin typeface="Posterama" panose="020B0504020200020000" pitchFamily="34" charset="0"/>
                <a:cs typeface="Posterama" panose="020B0504020200020000" pitchFamily="34" charset="0"/>
              </a:rPr>
              <a:t>Corona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EAB2C72-5C05-1B4C-8916-8A470ABF58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8" r="303" b="-1"/>
          <a:stretch/>
        </p:blipFill>
        <p:spPr>
          <a:xfrm>
            <a:off x="6361760" y="1433715"/>
            <a:ext cx="4138185" cy="4138185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7445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773C0-6B10-8D40-B47E-A5E347F1B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413" y="18256"/>
            <a:ext cx="10722932" cy="122475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accent5">
                    <a:lumMod val="75000"/>
                  </a:schemeClr>
                </a:solidFill>
                <a:latin typeface="Comic Sans MS" panose="030F0902030302020204" pitchFamily="66" charset="0"/>
              </a:rPr>
              <a:t>Wie hast du die Zeit zuhause erlebt?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9A76FAE0-4A9D-DD47-8D85-42568F2FE4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5027" y="1513915"/>
            <a:ext cx="1934678" cy="170557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FCC8868-802C-0448-80D4-4F706674E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4465637"/>
            <a:ext cx="1228725" cy="165735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3D615672-4575-F344-A1B9-2B124FA7A4AA}"/>
              </a:ext>
            </a:extLst>
          </p:cNvPr>
          <p:cNvSpPr txBox="1"/>
          <p:nvPr/>
        </p:nvSpPr>
        <p:spPr>
          <a:xfrm>
            <a:off x="9079705" y="1085323"/>
            <a:ext cx="255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  <a:latin typeface="Comic Sans MS" panose="030F0902030302020204" pitchFamily="66" charset="0"/>
              </a:rPr>
              <a:t>Was war gut?</a:t>
            </a:r>
          </a:p>
        </p:txBody>
      </p:sp>
      <p:sp>
        <p:nvSpPr>
          <p:cNvPr id="10" name="Wolkenförmige Legende 9">
            <a:extLst>
              <a:ext uri="{FF2B5EF4-FFF2-40B4-BE49-F238E27FC236}">
                <a16:creationId xmlns:a16="http://schemas.microsoft.com/office/drawing/2014/main" id="{2C8BBF66-6A6C-7441-8B56-32D6E12CF5DB}"/>
              </a:ext>
            </a:extLst>
          </p:cNvPr>
          <p:cNvSpPr/>
          <p:nvPr/>
        </p:nvSpPr>
        <p:spPr>
          <a:xfrm>
            <a:off x="152400" y="1798823"/>
            <a:ext cx="3833813" cy="1373001"/>
          </a:xfrm>
          <a:prstGeom prst="cloudCallout">
            <a:avLst>
              <a:gd name="adj1" fmla="val -13380"/>
              <a:gd name="adj2" fmla="val 86434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25771B0-AA5B-DD43-9D86-9741E219E456}"/>
              </a:ext>
            </a:extLst>
          </p:cNvPr>
          <p:cNvSpPr txBox="1"/>
          <p:nvPr/>
        </p:nvSpPr>
        <p:spPr>
          <a:xfrm>
            <a:off x="416717" y="2105091"/>
            <a:ext cx="39409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C00000"/>
                </a:solidFill>
                <a:latin typeface="Comic Sans MS" panose="030F0902030302020204" pitchFamily="66" charset="0"/>
              </a:rPr>
              <a:t>Was war schwierig?</a:t>
            </a:r>
          </a:p>
        </p:txBody>
      </p:sp>
      <p:sp>
        <p:nvSpPr>
          <p:cNvPr id="12" name="Wolkenförmige Legende 11">
            <a:extLst>
              <a:ext uri="{FF2B5EF4-FFF2-40B4-BE49-F238E27FC236}">
                <a16:creationId xmlns:a16="http://schemas.microsoft.com/office/drawing/2014/main" id="{6A8B736B-6C7D-1C42-84E3-E0FE5FFFF294}"/>
              </a:ext>
            </a:extLst>
          </p:cNvPr>
          <p:cNvSpPr/>
          <p:nvPr/>
        </p:nvSpPr>
        <p:spPr>
          <a:xfrm>
            <a:off x="8889205" y="911429"/>
            <a:ext cx="3150395" cy="1028700"/>
          </a:xfrm>
          <a:prstGeom prst="cloud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1DB645CD-6275-B845-8C1E-98EE6A407073}"/>
              </a:ext>
            </a:extLst>
          </p:cNvPr>
          <p:cNvCxnSpPr/>
          <p:nvPr/>
        </p:nvCxnSpPr>
        <p:spPr>
          <a:xfrm>
            <a:off x="6096000" y="1243014"/>
            <a:ext cx="0" cy="5104801"/>
          </a:xfrm>
          <a:prstGeom prst="line">
            <a:avLst/>
          </a:prstGeom>
          <a:ln w="22225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>
            <a:extLst>
              <a:ext uri="{FF2B5EF4-FFF2-40B4-BE49-F238E27FC236}">
                <a16:creationId xmlns:a16="http://schemas.microsoft.com/office/drawing/2014/main" id="{9528C31E-77BD-D942-86CC-ADBD2BD223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48" r="303" b="-1"/>
          <a:stretch/>
        </p:blipFill>
        <p:spPr>
          <a:xfrm>
            <a:off x="84322" y="6122987"/>
            <a:ext cx="631455" cy="631455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7595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CE4E9D1A-00A2-484D-BF5D-79B934C20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34" y="239712"/>
            <a:ext cx="10722932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de-DE" sz="4000" dirty="0">
                <a:solidFill>
                  <a:schemeClr val="accent5">
                    <a:lumMod val="75000"/>
                  </a:schemeClr>
                </a:solidFill>
                <a:latin typeface="Comic Sans MS" panose="030F0902030302020204" pitchFamily="66" charset="0"/>
              </a:rPr>
              <a:t>Wie geht es dir heute?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1105AA-311A-0B49-BDE1-95030CEADFAA}"/>
              </a:ext>
            </a:extLst>
          </p:cNvPr>
          <p:cNvSpPr txBox="1"/>
          <p:nvPr/>
        </p:nvSpPr>
        <p:spPr>
          <a:xfrm>
            <a:off x="188117" y="1142473"/>
            <a:ext cx="4605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  <a:latin typeface="Comic Sans MS" panose="030F0902030302020204" pitchFamily="66" charset="0"/>
              </a:rPr>
              <a:t>Worüber freust du dich?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7D10A68-9018-9E49-AF35-0C1258618F88}"/>
              </a:ext>
            </a:extLst>
          </p:cNvPr>
          <p:cNvSpPr txBox="1"/>
          <p:nvPr/>
        </p:nvSpPr>
        <p:spPr>
          <a:xfrm>
            <a:off x="6096000" y="1172679"/>
            <a:ext cx="578405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C00000"/>
                </a:solidFill>
                <a:latin typeface="Comic Sans MS" panose="030F0902030302020204" pitchFamily="66" charset="0"/>
              </a:rPr>
              <a:t>Worüber machst du dir Sorgen?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B536D50-D7DF-AC41-886A-B05D90DC9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2" y="1698056"/>
            <a:ext cx="1002601" cy="98171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CD7F3D0-5EC7-3B4A-A6C0-4E8BE5360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911" y="1695899"/>
            <a:ext cx="1644969" cy="93296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D14514B-D4B1-4748-9AC6-0B8020BBD65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48" r="303" b="-1"/>
          <a:stretch/>
        </p:blipFill>
        <p:spPr>
          <a:xfrm>
            <a:off x="84322" y="6122987"/>
            <a:ext cx="631455" cy="631455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0875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75837D96-2879-CD41-9937-25BEA9457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5024" y="3104781"/>
            <a:ext cx="1941513" cy="321353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34643C7-1FDB-CF4E-85D8-15695B5D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5" y="0"/>
            <a:ext cx="9401175" cy="1325563"/>
          </a:xfrm>
        </p:spPr>
        <p:txBody>
          <a:bodyPr>
            <a:normAutofit/>
          </a:bodyPr>
          <a:lstStyle/>
          <a:p>
            <a:pPr algn="ctr"/>
            <a:r>
              <a:rPr lang="de-DE" sz="4000" dirty="0">
                <a:solidFill>
                  <a:schemeClr val="accent5">
                    <a:lumMod val="75000"/>
                  </a:schemeClr>
                </a:solidFill>
                <a:latin typeface="Comic Sans MS" panose="030F0902030302020204" pitchFamily="66" charset="0"/>
              </a:rPr>
              <a:t>Wie hat das Lernen zuhause geklappt?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682AE3F-B782-4949-B9F1-3AEA74911F62}"/>
              </a:ext>
            </a:extLst>
          </p:cNvPr>
          <p:cNvSpPr/>
          <p:nvPr/>
        </p:nvSpPr>
        <p:spPr>
          <a:xfrm>
            <a:off x="2943519" y="1007676"/>
            <a:ext cx="603883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Wie bist du mit den Aufgaben </a:t>
            </a:r>
          </a:p>
          <a:p>
            <a:pPr algn="ctr"/>
            <a:r>
              <a:rPr lang="de-DE" sz="3200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zurechtgekommen? </a:t>
            </a:r>
            <a:endParaRPr lang="de-DE" sz="3200" dirty="0">
              <a:solidFill>
                <a:schemeClr val="accent1">
                  <a:lumMod val="50000"/>
                </a:schemeClr>
              </a:solidFill>
              <a:effectLst/>
              <a:latin typeface="Comic Sans MS" panose="030F0902030302020204" pitchFamily="66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0A74A64-1F11-8542-8109-3CB9BEC8A919}"/>
              </a:ext>
            </a:extLst>
          </p:cNvPr>
          <p:cNvSpPr/>
          <p:nvPr/>
        </p:nvSpPr>
        <p:spPr>
          <a:xfrm>
            <a:off x="2943519" y="2333239"/>
            <a:ext cx="6183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rgbClr val="00B050"/>
                </a:solidFill>
                <a:latin typeface="Comic Sans MS" panose="030F0902030302020204" pitchFamily="66" charset="0"/>
              </a:rPr>
              <a:t>Hattest du Hilfe beim Lernen? </a:t>
            </a:r>
            <a:endParaRPr lang="de-DE" sz="3200" dirty="0">
              <a:solidFill>
                <a:srgbClr val="00B050"/>
              </a:solidFill>
              <a:effectLst/>
              <a:latin typeface="Comic Sans MS" panose="030F0902030302020204" pitchFamily="66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8386C3E-16C3-6F4F-A865-3350AA0B0981}"/>
              </a:ext>
            </a:extLst>
          </p:cNvPr>
          <p:cNvSpPr txBox="1"/>
          <p:nvPr/>
        </p:nvSpPr>
        <p:spPr>
          <a:xfrm>
            <a:off x="742950" y="3429000"/>
            <a:ext cx="5219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Ich fand es einfach, als…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4CDF8B3-09B4-D34A-9E07-D756B08C1F60}"/>
              </a:ext>
            </a:extLst>
          </p:cNvPr>
          <p:cNvSpPr txBox="1"/>
          <p:nvPr/>
        </p:nvSpPr>
        <p:spPr>
          <a:xfrm>
            <a:off x="6229066" y="3429000"/>
            <a:ext cx="5219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Ich war frustriert, weil…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63E2184-613E-0940-905D-EC9FBF79780C}"/>
              </a:ext>
            </a:extLst>
          </p:cNvPr>
          <p:cNvSpPr txBox="1"/>
          <p:nvPr/>
        </p:nvSpPr>
        <p:spPr>
          <a:xfrm>
            <a:off x="742949" y="4188331"/>
            <a:ext cx="5219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Ich war gelangweilt, als…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3481EFD-80A8-0943-ABFE-7F3FD1468FDC}"/>
              </a:ext>
            </a:extLst>
          </p:cNvPr>
          <p:cNvSpPr txBox="1"/>
          <p:nvPr/>
        </p:nvSpPr>
        <p:spPr>
          <a:xfrm>
            <a:off x="6229066" y="4188331"/>
            <a:ext cx="5801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Ich hätte mir gewünscht, dass…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146A972-6468-9249-8CAF-851B214E4668}"/>
              </a:ext>
            </a:extLst>
          </p:cNvPr>
          <p:cNvSpPr txBox="1"/>
          <p:nvPr/>
        </p:nvSpPr>
        <p:spPr>
          <a:xfrm>
            <a:off x="742948" y="4947662"/>
            <a:ext cx="5219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mic Sans MS" panose="030F0902030302020204" pitchFamily="66" charset="0"/>
              </a:rPr>
              <a:t>Ich freue mich, dass…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345998B-4E62-FB40-8971-518D901E86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8" r="303" b="-1"/>
          <a:stretch/>
        </p:blipFill>
        <p:spPr>
          <a:xfrm>
            <a:off x="84322" y="6122987"/>
            <a:ext cx="631455" cy="631455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1727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934793-F758-6945-9C2C-D0BEA7F6A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65125"/>
            <a:ext cx="11401425" cy="1325563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accent5">
                    <a:lumMod val="75000"/>
                  </a:schemeClr>
                </a:solidFill>
                <a:latin typeface="Comic Sans MS" panose="030F0902030302020204" pitchFamily="66" charset="0"/>
              </a:rPr>
              <a:t>Was kann ich tun, wenn es mir nicht gut geht?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4986A4-3331-0742-A259-B4A4FC326905}"/>
              </a:ext>
            </a:extLst>
          </p:cNvPr>
          <p:cNvSpPr txBox="1"/>
          <p:nvPr/>
        </p:nvSpPr>
        <p:spPr>
          <a:xfrm>
            <a:off x="7700961" y="2351782"/>
            <a:ext cx="35004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FFC000"/>
                </a:solidFill>
                <a:latin typeface="Comic Sans MS" panose="030F0902030302020204" pitchFamily="66" charset="0"/>
              </a:rPr>
              <a:t>Mit wem kann ich sprechen?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E312648-667A-CF43-B0E2-6CD7F9F936F0}"/>
              </a:ext>
            </a:extLst>
          </p:cNvPr>
          <p:cNvSpPr txBox="1"/>
          <p:nvPr/>
        </p:nvSpPr>
        <p:spPr>
          <a:xfrm>
            <a:off x="1195388" y="2305616"/>
            <a:ext cx="3500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92D050"/>
                </a:solidFill>
                <a:latin typeface="Comic Sans MS" panose="030F0902030302020204" pitchFamily="66" charset="0"/>
              </a:rPr>
              <a:t>Wer hilft mir?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9225834-CB74-DD48-8934-C2526C9B7CF1}"/>
              </a:ext>
            </a:extLst>
          </p:cNvPr>
          <p:cNvSpPr txBox="1"/>
          <p:nvPr/>
        </p:nvSpPr>
        <p:spPr>
          <a:xfrm>
            <a:off x="1500188" y="3928200"/>
            <a:ext cx="35004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00B0F0"/>
                </a:solidFill>
                <a:latin typeface="Comic Sans MS" panose="030F0902030302020204" pitchFamily="66" charset="0"/>
              </a:rPr>
              <a:t>Was hat dir schon geholfen?</a:t>
            </a:r>
          </a:p>
        </p:txBody>
      </p:sp>
      <p:sp>
        <p:nvSpPr>
          <p:cNvPr id="9" name="Wolkenförmige Legende 8">
            <a:extLst>
              <a:ext uri="{FF2B5EF4-FFF2-40B4-BE49-F238E27FC236}">
                <a16:creationId xmlns:a16="http://schemas.microsoft.com/office/drawing/2014/main" id="{A360E053-7405-3F4F-BC6E-389BB6D70720}"/>
              </a:ext>
            </a:extLst>
          </p:cNvPr>
          <p:cNvSpPr/>
          <p:nvPr/>
        </p:nvSpPr>
        <p:spPr>
          <a:xfrm>
            <a:off x="642938" y="1885950"/>
            <a:ext cx="4100512" cy="1543050"/>
          </a:xfrm>
          <a:prstGeom prst="cloudCallout">
            <a:avLst>
              <a:gd name="adj1" fmla="val 66623"/>
              <a:gd name="adj2" fmla="val -28241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Wolkenförmige Legende 9">
            <a:extLst>
              <a:ext uri="{FF2B5EF4-FFF2-40B4-BE49-F238E27FC236}">
                <a16:creationId xmlns:a16="http://schemas.microsoft.com/office/drawing/2014/main" id="{1149EF18-A816-1D44-B326-9B33C4BD538B}"/>
              </a:ext>
            </a:extLst>
          </p:cNvPr>
          <p:cNvSpPr/>
          <p:nvPr/>
        </p:nvSpPr>
        <p:spPr>
          <a:xfrm>
            <a:off x="7291388" y="1885950"/>
            <a:ext cx="4567236" cy="2042250"/>
          </a:xfrm>
          <a:prstGeom prst="cloudCallout">
            <a:avLst>
              <a:gd name="adj1" fmla="val -59311"/>
              <a:gd name="adj2" fmla="val -2564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Wolkenförmige Legende 10">
            <a:extLst>
              <a:ext uri="{FF2B5EF4-FFF2-40B4-BE49-F238E27FC236}">
                <a16:creationId xmlns:a16="http://schemas.microsoft.com/office/drawing/2014/main" id="{F1F22BC4-4D92-004C-9012-041C63049EEE}"/>
              </a:ext>
            </a:extLst>
          </p:cNvPr>
          <p:cNvSpPr/>
          <p:nvPr/>
        </p:nvSpPr>
        <p:spPr>
          <a:xfrm>
            <a:off x="1195388" y="3624262"/>
            <a:ext cx="4300537" cy="1966347"/>
          </a:xfrm>
          <a:prstGeom prst="cloudCallout">
            <a:avLst>
              <a:gd name="adj1" fmla="val 42290"/>
              <a:gd name="adj2" fmla="val -75554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BB12C0-D9D5-7F47-AC87-348037476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263" y="1885950"/>
            <a:ext cx="1316035" cy="474226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1356B13-D3DE-5E47-8514-3B19F6D3C2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8" r="303" b="-1"/>
          <a:stretch/>
        </p:blipFill>
        <p:spPr>
          <a:xfrm>
            <a:off x="84322" y="6122987"/>
            <a:ext cx="631455" cy="631455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810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96A180-74D9-BD45-8FEA-1545901C5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93700"/>
            <a:ext cx="6457950" cy="130651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Comic Sans MS" panose="030F0902030302020204" pitchFamily="66" charset="0"/>
              </a:rPr>
              <a:t>Wie geht es weiter?</a:t>
            </a:r>
            <a:br>
              <a:rPr lang="de-DE" dirty="0">
                <a:solidFill>
                  <a:schemeClr val="accent5">
                    <a:lumMod val="75000"/>
                  </a:schemeClr>
                </a:solidFill>
                <a:latin typeface="Comic Sans MS" panose="030F0902030302020204" pitchFamily="66" charset="0"/>
              </a:rPr>
            </a:br>
            <a:endParaRPr lang="de-DE" sz="3100" dirty="0">
              <a:solidFill>
                <a:schemeClr val="accent5">
                  <a:lumMod val="7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94FC17C-7539-1E47-9211-47F269059B50}"/>
              </a:ext>
            </a:extLst>
          </p:cNvPr>
          <p:cNvSpPr txBox="1"/>
          <p:nvPr/>
        </p:nvSpPr>
        <p:spPr>
          <a:xfrm>
            <a:off x="4722019" y="4389473"/>
            <a:ext cx="7072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chemeClr val="accent5">
                    <a:lumMod val="75000"/>
                  </a:schemeClr>
                </a:solidFill>
              </a:rPr>
              <a:t>Was wünschst du dir für die kommenden Tage?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CB520C-DAC8-5448-B676-A7F7D391974F}"/>
              </a:ext>
            </a:extLst>
          </p:cNvPr>
          <p:cNvSpPr txBox="1"/>
          <p:nvPr/>
        </p:nvSpPr>
        <p:spPr>
          <a:xfrm>
            <a:off x="571500" y="1700213"/>
            <a:ext cx="4371975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600" dirty="0">
                <a:solidFill>
                  <a:srgbClr val="00B050"/>
                </a:solidFill>
                <a:latin typeface="Comic Sans MS" panose="030F0902030302020204" pitchFamily="66" charset="0"/>
              </a:rPr>
              <a:t>Regeln:  AHA + L</a:t>
            </a:r>
            <a:br>
              <a:rPr lang="de-DE" sz="3600" dirty="0">
                <a:solidFill>
                  <a:srgbClr val="00B050"/>
                </a:solidFill>
                <a:latin typeface="Comic Sans MS" panose="030F0902030302020204" pitchFamily="66" charset="0"/>
              </a:rPr>
            </a:br>
            <a:r>
              <a:rPr lang="de-DE" sz="3600" dirty="0">
                <a:solidFill>
                  <a:srgbClr val="00B050"/>
                </a:solidFill>
                <a:latin typeface="Comic Sans MS" panose="030F0902030302020204" pitchFamily="66" charset="0"/>
              </a:rPr>
              <a:t>		Pause</a:t>
            </a:r>
          </a:p>
          <a:p>
            <a:r>
              <a:rPr lang="de-DE" sz="3600" dirty="0">
                <a:solidFill>
                  <a:srgbClr val="00B050"/>
                </a:solidFill>
                <a:latin typeface="Comic Sans MS"/>
              </a:rPr>
              <a:t>		Sport</a:t>
            </a:r>
            <a:br>
              <a:rPr lang="de-DE" sz="3600" dirty="0">
                <a:latin typeface="Comic Sans MS" panose="030F0902030302020204" pitchFamily="66" charset="0"/>
              </a:rPr>
            </a:br>
            <a:r>
              <a:rPr lang="de-DE" sz="3600" dirty="0">
                <a:solidFill>
                  <a:srgbClr val="00B050"/>
                </a:solidFill>
                <a:latin typeface="Comic Sans MS"/>
              </a:rPr>
              <a:t>		Termine</a:t>
            </a:r>
          </a:p>
          <a:p>
            <a:r>
              <a:rPr lang="de-DE" sz="3600" dirty="0">
                <a:solidFill>
                  <a:srgbClr val="0070C0"/>
                </a:solidFill>
                <a:latin typeface="Comic Sans MS" panose="030F0902030302020204" pitchFamily="66" charset="0"/>
              </a:rPr>
              <a:t>		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24ED4D9-D33D-744C-B1EB-B8386E3AB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7809" y="618610"/>
            <a:ext cx="1825625" cy="312607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0B88115-16F8-104C-A528-887E14EE2A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8" r="303" b="-1"/>
          <a:stretch/>
        </p:blipFill>
        <p:spPr>
          <a:xfrm>
            <a:off x="84322" y="6122987"/>
            <a:ext cx="631455" cy="631455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122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D0B8B47368D34DA27784438935FA75" ma:contentTypeVersion="2" ma:contentTypeDescription="Ein neues Dokument erstellen." ma:contentTypeScope="" ma:versionID="af2a313e39fb9e8833415efa398da180">
  <xsd:schema xmlns:xsd="http://www.w3.org/2001/XMLSchema" xmlns:xs="http://www.w3.org/2001/XMLSchema" xmlns:p="http://schemas.microsoft.com/office/2006/metadata/properties" xmlns:ns2="075b23c5-fe18-4b68-adc2-937fce3a66e2" targetNamespace="http://schemas.microsoft.com/office/2006/metadata/properties" ma:root="true" ma:fieldsID="d0fa4b290446f3375c93ff549265d452" ns2:_="">
    <xsd:import namespace="075b23c5-fe18-4b68-adc2-937fce3a66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5b23c5-fe18-4b68-adc2-937fce3a6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D317F8-926A-495A-BD55-C3C29FCFD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5b23c5-fe18-4b68-adc2-937fce3a66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EB5F1C-3C07-4E36-986B-2C109BF86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D2B83F-6E43-450B-A8A9-22A84274F6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Breitbild</PresentationFormat>
  <Paragraphs>26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SineVTI</vt:lpstr>
      <vt:lpstr>Rückblick Fragen Ausblick</vt:lpstr>
      <vt:lpstr>Wie hast du die Zeit zuhause erlebt?</vt:lpstr>
      <vt:lpstr>PowerPoint-Präsentation</vt:lpstr>
      <vt:lpstr>Wie hat das Lernen zuhause geklappt?</vt:lpstr>
      <vt:lpstr>Was kann ich tun, wenn es mir nicht gut geht?</vt:lpstr>
      <vt:lpstr>Wie geht es weiter?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Rückblick Fragen Ausblick</dc:title>
  <dc:creator>ge49yuy</dc:creator>
  <cp:lastModifiedBy>ge49yuy</cp:lastModifiedBy>
  <cp:revision>7</cp:revision>
  <dcterms:created xsi:type="dcterms:W3CDTF">2021-03-14T12:14:18Z</dcterms:created>
  <dcterms:modified xsi:type="dcterms:W3CDTF">2021-03-14T18:12:31Z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0x010100E5D0B8B47368D34DA27784438935FA75</vt:lpwstr>
  </property>
</Properties>
</file>